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15AF-E53C-983D-CDF2-2FE7062FA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8859E-2F8F-CAB7-083F-C5300371D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DBB67-C434-ADF7-01B1-401348E7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740D-2EDC-570A-8833-01A66982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E7F76-ECDA-148B-C3DF-5159B3D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B875-C748-DC23-EA8A-E46FBAAA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555CE-0ADC-A8F5-F803-D8C633060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07B28-7782-5443-D13E-58E683A0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08E5-F2C9-9091-AC70-3F8CDBEE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1D8F4-7A19-4704-F5FF-C1651C8E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3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B6B9F-042F-E01A-4016-8FB5AFEC2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7BBF8-BFAF-08C9-033D-00AE3DB57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E6946-2C0D-3DEC-816F-EA43791E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9950-1CAC-BE87-4A2D-DAEB5819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9CB80-956E-8C61-E27B-B590933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38EC-01BA-3304-1C06-FFC9A83B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5AA4-723C-A3AB-3975-9537446E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EDB9-4727-FEF6-3F94-F5D89F09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45FA-ED53-AA9B-5DDE-68E5DD86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78535-8A25-AA08-4ABC-22720886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3976-0A66-C978-4325-177476FF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10B81-D460-4F9E-DADD-B29E5694C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3617-1AC1-8165-7700-56475F8D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E617F-3F0B-7AA7-8C02-26827218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AA005-FBB0-A8C3-F74F-921E5688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8E37-FEBE-FAE1-89CC-4E3FD776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FA088-B59C-7CA8-7D60-34A4113FA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96025-1448-50BD-7E3B-9985C3A70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2319F-D7F0-293C-2330-BAFEC047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EBA10-F9B4-0C10-CB2E-5AF0B997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DA3C2-431A-1F2E-729D-6890F63F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9076-201F-5F69-C53B-5735232A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3187E-FD36-8682-8A22-ABB06D81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FECFE-BA4A-BA68-A3EE-33621611E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06233-8464-9F4D-8FD6-94643DF6B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CC82A-D649-7ABD-5486-7AC92EBA1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801CD-10D0-3292-E288-B109EAF5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1304B-D65C-4CFF-6408-2D06A663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BDCFC-A602-0E5A-CF50-04EA1E0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9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F0C3-EC31-FAA5-05D5-1B8A0508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F5930-39A7-404A-1B14-F0F48A07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E5406-D1CA-247D-281A-323349B9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6D04B-D524-48E3-B27D-7003FD05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4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75C74-D375-C03A-87C5-A3920410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23F72-5929-68E4-5E6D-A9BE77751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EF74F-7E09-5BC9-6FC7-1864A269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0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61BD-CAA9-7363-F1ED-50C4E9FE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69415-4920-24AF-CF28-C2B2D8FD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D0CB2-A706-517A-8EFB-3D86D3E6B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AACB5-4091-ABA9-CCF9-CDCF6539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C233F-8E75-88EE-75D4-7A2A73B3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9AD8C-6E7C-867E-B05E-9678372C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3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B34-5397-1B3F-A6BF-A25A41A5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170EB1-BAD3-AA45-7A54-247E1A45B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3B180-0B70-6243-D0E6-CDFFB5EE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26227-013F-241E-1BAF-35C0D209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F276D-FF4B-4CAD-48B0-7D4E79EC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DAD44-A6F1-15DE-6A73-ED9A8F9C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5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78E77-2BAC-DA01-46A7-3F037B90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A6FF-0082-435A-953C-10DE33E0F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675A-E32C-4AB1-1769-EE7959F83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F9DA7-4EEB-4693-AD7D-5BD447E51A6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5EB-CEA4-3453-15D4-DA31AC236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70FB-DE40-ECB1-E47D-73171EE56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E80C1-C020-4B1E-818B-67B121CD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102E4-EDCA-1FA5-2F97-54F1E2DCA5A9}"/>
              </a:ext>
            </a:extLst>
          </p:cNvPr>
          <p:cNvSpPr txBox="1"/>
          <p:nvPr/>
        </p:nvSpPr>
        <p:spPr>
          <a:xfrm>
            <a:off x="1399815" y="5666407"/>
            <a:ext cx="5857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Cut-sheet Paper Braille Embossing</a:t>
            </a:r>
            <a:endParaRPr lang="en-US" sz="3600" b="1" dirty="0"/>
          </a:p>
        </p:txBody>
      </p:sp>
      <p:pic>
        <p:nvPicPr>
          <p:cNvPr id="7" name="Picture 6" descr="A white and black machine&#10;&#10;Description automatically generated">
            <a:extLst>
              <a:ext uri="{FF2B5EF4-FFF2-40B4-BE49-F238E27FC236}">
                <a16:creationId xmlns:a16="http://schemas.microsoft.com/office/drawing/2014/main" id="{37533CDC-4556-44DE-A33F-39E23552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88" y="643467"/>
            <a:ext cx="3407159" cy="4542879"/>
          </a:xfrm>
          <a:prstGeom prst="rect">
            <a:avLst/>
          </a:prstGeom>
        </p:spPr>
      </p:pic>
      <p:pic>
        <p:nvPicPr>
          <p:cNvPr id="9" name="Picture 8" descr="A black machine with a yellow paper in it&#10;&#10;Description automatically generated">
            <a:extLst>
              <a:ext uri="{FF2B5EF4-FFF2-40B4-BE49-F238E27FC236}">
                <a16:creationId xmlns:a16="http://schemas.microsoft.com/office/drawing/2014/main" id="{E515EC32-52AD-7141-C7F8-71F8D72D1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86" y="1610298"/>
            <a:ext cx="2861361" cy="3815149"/>
          </a:xfrm>
          <a:prstGeom prst="rect">
            <a:avLst/>
          </a:prstGeom>
        </p:spPr>
      </p:pic>
      <p:pic>
        <p:nvPicPr>
          <p:cNvPr id="11" name="Picture 10" descr="A black and white machine on a wood surface&#10;&#10;Description automatically generated">
            <a:extLst>
              <a:ext uri="{FF2B5EF4-FFF2-40B4-BE49-F238E27FC236}">
                <a16:creationId xmlns:a16="http://schemas.microsoft.com/office/drawing/2014/main" id="{2A0B6A57-FC41-A751-1103-EFE5E1FA4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87" y="643467"/>
            <a:ext cx="3141224" cy="4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B2A73-8389-3AEE-DD85-37F8DDEC8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esk and chair in a classroom&#10;&#10;Description automatically generated">
            <a:extLst>
              <a:ext uri="{FF2B5EF4-FFF2-40B4-BE49-F238E27FC236}">
                <a16:creationId xmlns:a16="http://schemas.microsoft.com/office/drawing/2014/main" id="{14B2ECDE-D15C-45D2-A069-D451D0CA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889" y="1327281"/>
            <a:ext cx="2448528" cy="3264703"/>
          </a:xfrm>
          <a:prstGeom prst="rect">
            <a:avLst/>
          </a:prstGeom>
        </p:spPr>
      </p:pic>
      <p:pic>
        <p:nvPicPr>
          <p:cNvPr id="5" name="Picture 4" descr="A green typewriter on a table&#10;&#10;Description automatically generated">
            <a:extLst>
              <a:ext uri="{FF2B5EF4-FFF2-40B4-BE49-F238E27FC236}">
                <a16:creationId xmlns:a16="http://schemas.microsoft.com/office/drawing/2014/main" id="{19D21D5A-8C26-5427-6754-28B86C920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37" y="3355565"/>
            <a:ext cx="1779571" cy="2372762"/>
          </a:xfrm>
          <a:prstGeom prst="rect">
            <a:avLst/>
          </a:prstGeom>
        </p:spPr>
      </p:pic>
      <p:pic>
        <p:nvPicPr>
          <p:cNvPr id="7" name="Picture 6" descr="A typewriter on a desk&#10;&#10;Description automatically generated">
            <a:extLst>
              <a:ext uri="{FF2B5EF4-FFF2-40B4-BE49-F238E27FC236}">
                <a16:creationId xmlns:a16="http://schemas.microsoft.com/office/drawing/2014/main" id="{7EBC1C88-6084-2427-0C1A-350FFF69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9" y="1123527"/>
            <a:ext cx="1476063" cy="1968084"/>
          </a:xfrm>
          <a:prstGeom prst="rect">
            <a:avLst/>
          </a:prstGeom>
        </p:spPr>
      </p:pic>
      <p:pic>
        <p:nvPicPr>
          <p:cNvPr id="9" name="Picture 8" descr="A green typewriter on a table&#10;&#10;Description automatically generated">
            <a:extLst>
              <a:ext uri="{FF2B5EF4-FFF2-40B4-BE49-F238E27FC236}">
                <a16:creationId xmlns:a16="http://schemas.microsoft.com/office/drawing/2014/main" id="{B2A7BECB-F938-8EA8-0F5C-9AE845951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63" y="1188358"/>
            <a:ext cx="2976050" cy="2232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EFD26-4FC1-AAEF-4E71-972BC3445E21}"/>
              </a:ext>
            </a:extLst>
          </p:cNvPr>
          <p:cNvSpPr txBox="1"/>
          <p:nvPr/>
        </p:nvSpPr>
        <p:spPr>
          <a:xfrm>
            <a:off x="1183448" y="5109597"/>
            <a:ext cx="5420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Unimanual mechanical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brailler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single hand use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8353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1E115-87CE-D6B1-6CFB-D37776BE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727F1-D01D-DC1E-176C-CC92E9B39F56}"/>
              </a:ext>
            </a:extLst>
          </p:cNvPr>
          <p:cNvSpPr txBox="1"/>
          <p:nvPr/>
        </p:nvSpPr>
        <p:spPr>
          <a:xfrm>
            <a:off x="829994" y="5841800"/>
            <a:ext cx="10884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2400" b="1" dirty="0"/>
              <a:t>Freedom Scientific Sara CE powered with </a:t>
            </a:r>
            <a:r>
              <a:rPr lang="en-US" sz="2400" b="1" dirty="0" err="1"/>
              <a:t>omnipage</a:t>
            </a:r>
            <a:r>
              <a:rPr lang="en-US" sz="2400" b="1" dirty="0"/>
              <a:t> and </a:t>
            </a:r>
            <a:r>
              <a:rPr lang="en-US" sz="2400" b="1" dirty="0" err="1"/>
              <a:t>realspeak</a:t>
            </a:r>
            <a:r>
              <a:rPr lang="en-US" sz="2400" b="1" dirty="0"/>
              <a:t> 2011 edition</a:t>
            </a:r>
          </a:p>
        </p:txBody>
      </p:sp>
      <p:pic>
        <p:nvPicPr>
          <p:cNvPr id="5" name="Picture 4" descr="A keyboard and a video game console on a table&#10;&#10;Description automatically generated">
            <a:extLst>
              <a:ext uri="{FF2B5EF4-FFF2-40B4-BE49-F238E27FC236}">
                <a16:creationId xmlns:a16="http://schemas.microsoft.com/office/drawing/2014/main" id="{DCC42F31-CCF9-EECF-C254-F798F987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82" y="643467"/>
            <a:ext cx="3822007" cy="5096009"/>
          </a:xfrm>
          <a:prstGeom prst="rect">
            <a:avLst/>
          </a:prstGeom>
        </p:spPr>
      </p:pic>
      <p:pic>
        <p:nvPicPr>
          <p:cNvPr id="9" name="Picture 8" descr="A desk with a computer and a keyboard&#10;&#10;Description automatically generated">
            <a:extLst>
              <a:ext uri="{FF2B5EF4-FFF2-40B4-BE49-F238E27FC236}">
                <a16:creationId xmlns:a16="http://schemas.microsoft.com/office/drawing/2014/main" id="{E5D2E19C-91ED-68F5-2608-18C1BD0E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8" y="643467"/>
            <a:ext cx="2297070" cy="3062760"/>
          </a:xfrm>
          <a:prstGeom prst="rect">
            <a:avLst/>
          </a:prstGeom>
        </p:spPr>
      </p:pic>
      <p:pic>
        <p:nvPicPr>
          <p:cNvPr id="11" name="Picture 10" descr="A keyboard and a machine on a table&#10;&#10;Description automatically generated">
            <a:extLst>
              <a:ext uri="{FF2B5EF4-FFF2-40B4-BE49-F238E27FC236}">
                <a16:creationId xmlns:a16="http://schemas.microsoft.com/office/drawing/2014/main" id="{B08EB66F-533D-D6E4-C575-48B4A161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2" y="877639"/>
            <a:ext cx="2694572" cy="35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3351-DAD2-EEE1-2318-C8F20095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ypewriter with a lid open&#10;&#10;Description automatically generated">
            <a:extLst>
              <a:ext uri="{FF2B5EF4-FFF2-40B4-BE49-F238E27FC236}">
                <a16:creationId xmlns:a16="http://schemas.microsoft.com/office/drawing/2014/main" id="{16E2C6BD-FAF8-1939-293B-74A3C8E9B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" y="0"/>
            <a:ext cx="5143500" cy="6858000"/>
          </a:xfrm>
          <a:prstGeom prst="rect">
            <a:avLst/>
          </a:prstGeom>
        </p:spPr>
      </p:pic>
      <p:pic>
        <p:nvPicPr>
          <p:cNvPr id="7" name="Picture 6" descr="A typewriter with a lid open&#10;&#10;Description automatically generated">
            <a:extLst>
              <a:ext uri="{FF2B5EF4-FFF2-40B4-BE49-F238E27FC236}">
                <a16:creationId xmlns:a16="http://schemas.microsoft.com/office/drawing/2014/main" id="{0CF37943-EF23-6C76-28FA-942D8958A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09" y="149666"/>
            <a:ext cx="3617448" cy="4823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FA259-DFA2-4E87-7D05-9CFDA7C0B1D0}"/>
              </a:ext>
            </a:extLst>
          </p:cNvPr>
          <p:cNvSpPr txBox="1"/>
          <p:nvPr/>
        </p:nvSpPr>
        <p:spPr>
          <a:xfrm>
            <a:off x="5987855" y="5829273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Olympian Traveler Typewriter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553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721E0-BF92-C97D-7B3F-DAD9693AA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ook with black text&#10;&#10;Description automatically generated">
            <a:extLst>
              <a:ext uri="{FF2B5EF4-FFF2-40B4-BE49-F238E27FC236}">
                <a16:creationId xmlns:a16="http://schemas.microsoft.com/office/drawing/2014/main" id="{82B6E307-A4AF-B03C-8F3C-5245B9DC3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00239" y="700239"/>
            <a:ext cx="5601911" cy="4201433"/>
          </a:xfrm>
          <a:prstGeom prst="rect">
            <a:avLst/>
          </a:prstGeom>
        </p:spPr>
      </p:pic>
      <p:pic>
        <p:nvPicPr>
          <p:cNvPr id="5" name="Picture 4" descr="A pen on a notebook&#10;&#10;Description automatically generated">
            <a:extLst>
              <a:ext uri="{FF2B5EF4-FFF2-40B4-BE49-F238E27FC236}">
                <a16:creationId xmlns:a16="http://schemas.microsoft.com/office/drawing/2014/main" id="{0044E56D-44DD-6863-EC49-0EA87906A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993" r="5027" b="3852"/>
          <a:stretch/>
        </p:blipFill>
        <p:spPr>
          <a:xfrm rot="16200000">
            <a:off x="8064841" y="572844"/>
            <a:ext cx="4425334" cy="3435091"/>
          </a:xfrm>
          <a:prstGeom prst="rect">
            <a:avLst/>
          </a:prstGeom>
        </p:spPr>
      </p:pic>
      <p:pic>
        <p:nvPicPr>
          <p:cNvPr id="7" name="Picture 6" descr="A brown board with black letters and numbers&#10;&#10;Description automatically generated">
            <a:extLst>
              <a:ext uri="{FF2B5EF4-FFF2-40B4-BE49-F238E27FC236}">
                <a16:creationId xmlns:a16="http://schemas.microsoft.com/office/drawing/2014/main" id="{8BC3F13E-8153-85EF-2D63-8E0D8E125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3"/>
          <a:stretch/>
        </p:blipFill>
        <p:spPr>
          <a:xfrm rot="16200000">
            <a:off x="4787131" y="-124805"/>
            <a:ext cx="3384082" cy="3789137"/>
          </a:xfrm>
          <a:prstGeom prst="rect">
            <a:avLst/>
          </a:prstGeom>
        </p:spPr>
      </p:pic>
      <p:pic>
        <p:nvPicPr>
          <p:cNvPr id="9" name="Picture 8" descr="A pen next to a book&#10;&#10;Description automatically generated">
            <a:extLst>
              <a:ext uri="{FF2B5EF4-FFF2-40B4-BE49-F238E27FC236}">
                <a16:creationId xmlns:a16="http://schemas.microsoft.com/office/drawing/2014/main" id="{AD6CAF9B-1E93-34E6-C70B-41BAF0D6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3"/>
          <a:stretch/>
        </p:blipFill>
        <p:spPr>
          <a:xfrm>
            <a:off x="4816957" y="3657600"/>
            <a:ext cx="2978148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63FFE-943E-C124-F3A2-4C7F7A7C6155}"/>
              </a:ext>
            </a:extLst>
          </p:cNvPr>
          <p:cNvSpPr txBox="1"/>
          <p:nvPr/>
        </p:nvSpPr>
        <p:spPr>
          <a:xfrm>
            <a:off x="43543" y="6090530"/>
            <a:ext cx="4541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Other Instructional leaning materials in the Unit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074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536E57-C1BD-0568-1C89-8AAFF379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t of white rulers and a ruler&#10;&#10;Description automatically generated">
            <a:extLst>
              <a:ext uri="{FF2B5EF4-FFF2-40B4-BE49-F238E27FC236}">
                <a16:creationId xmlns:a16="http://schemas.microsoft.com/office/drawing/2014/main" id="{0831E3A1-148E-EA08-BFF7-D7B87D57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2374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Picture 4" descr="A silver earpiece in a package&#10;&#10;Description automatically generated">
            <a:extLst>
              <a:ext uri="{FF2B5EF4-FFF2-40B4-BE49-F238E27FC236}">
                <a16:creationId xmlns:a16="http://schemas.microsoft.com/office/drawing/2014/main" id="{C8D60471-EB8C-F2E9-EE09-30C52EB79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4992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pic>
        <p:nvPicPr>
          <p:cNvPr id="9" name="Picture 8" descr="A book with a screen on it&#10;&#10;Description automatically generated">
            <a:extLst>
              <a:ext uri="{FF2B5EF4-FFF2-40B4-BE49-F238E27FC236}">
                <a16:creationId xmlns:a16="http://schemas.microsoft.com/office/drawing/2014/main" id="{566DAFDE-15A8-0082-6A08-F92BD8DC1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660" r="9643" b="4238"/>
          <a:stretch/>
        </p:blipFill>
        <p:spPr>
          <a:xfrm rot="16200000">
            <a:off x="-433498" y="514055"/>
            <a:ext cx="4967651" cy="4033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9F4B5F-236D-2B2D-2F7D-8E6AC4C1602C}"/>
              </a:ext>
            </a:extLst>
          </p:cNvPr>
          <p:cNvSpPr txBox="1"/>
          <p:nvPr/>
        </p:nvSpPr>
        <p:spPr>
          <a:xfrm>
            <a:off x="43543" y="6090530"/>
            <a:ext cx="6792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More Instructional leaning materials and hearing aid in the Unit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4885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0494-2AA0-1F97-6B27-B0BD35543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or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CFADE90F-0E56-B278-4044-258FAD20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47" y="0"/>
            <a:ext cx="5660124" cy="4060036"/>
          </a:xfrm>
          <a:prstGeom prst="rect">
            <a:avLst/>
          </a:prstGeom>
        </p:spPr>
      </p:pic>
      <p:pic>
        <p:nvPicPr>
          <p:cNvPr id="5" name="Picture 4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F1C1D03C-F68C-0684-9495-20125AFD2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2" y="4550228"/>
            <a:ext cx="3077029" cy="2307772"/>
          </a:xfrm>
          <a:prstGeom prst="rect">
            <a:avLst/>
          </a:prstGeom>
        </p:spPr>
      </p:pic>
      <p:pic>
        <p:nvPicPr>
          <p:cNvPr id="7" name="Picture 6" descr="People sitting in chairs in a large room&#10;&#10;Description automatically generated">
            <a:extLst>
              <a:ext uri="{FF2B5EF4-FFF2-40B4-BE49-F238E27FC236}">
                <a16:creationId xmlns:a16="http://schemas.microsoft.com/office/drawing/2014/main" id="{D720A3B7-C8D4-5720-9BA9-8C2ED3C7F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D6CF4A1-BCED-A320-41FC-914E2FE79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4191000"/>
            <a:ext cx="3556000" cy="266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F2F6A4-5D0B-CF94-09FA-C7E5C135B4C9}"/>
              </a:ext>
            </a:extLst>
          </p:cNvPr>
          <p:cNvSpPr txBox="1"/>
          <p:nvPr/>
        </p:nvSpPr>
        <p:spPr>
          <a:xfrm>
            <a:off x="43543" y="6090530"/>
            <a:ext cx="67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People with Special Needs Facility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381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47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Rislan</dc:creator>
  <cp:lastModifiedBy>Muhammad Rislan</cp:lastModifiedBy>
  <cp:revision>2</cp:revision>
  <dcterms:created xsi:type="dcterms:W3CDTF">2024-03-25T15:34:47Z</dcterms:created>
  <dcterms:modified xsi:type="dcterms:W3CDTF">2024-03-27T08:32:28Z</dcterms:modified>
</cp:coreProperties>
</file>